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9" r:id="rId4"/>
    <p:sldId id="270" r:id="rId5"/>
    <p:sldId id="271" r:id="rId6"/>
    <p:sldId id="273" r:id="rId7"/>
    <p:sldId id="262" r:id="rId8"/>
    <p:sldId id="274" r:id="rId9"/>
    <p:sldId id="266" r:id="rId10"/>
    <p:sldId id="267" r:id="rId11"/>
    <p:sldId id="275" r:id="rId12"/>
    <p:sldId id="276" r:id="rId13"/>
    <p:sldId id="277" r:id="rId14"/>
    <p:sldId id="272" r:id="rId1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639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026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296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639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216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101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1479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75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955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6877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413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6ABFD-89B3-44F1-AD93-3A61911EF422}" type="datetimeFigureOut">
              <a:rPr lang="zh-CN" altLang="en-US" smtClean="0"/>
              <a:t>2016/6/22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80A12-0AB5-4A9F-BE46-F82D8FCEA1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942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prstGeom prst="ellipse">
            <a:avLst/>
          </a:prstGeom>
        </p:spPr>
        <p:txBody>
          <a:bodyPr>
            <a:normAutofit/>
          </a:bodyPr>
          <a:lstStyle/>
          <a:p>
            <a:r>
              <a:rPr lang="zh-CN" altLang="en-US" sz="6000" b="1" dirty="0" smtClean="0"/>
              <a:t>广商检索页面</a:t>
            </a:r>
            <a:endParaRPr lang="zh-CN" altLang="en-US" sz="6000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/>
              <a:t>套路组</a:t>
            </a:r>
            <a:endParaRPr lang="zh-CN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188090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405" y="620688"/>
            <a:ext cx="9144000" cy="5742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374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95143" y="56818"/>
            <a:ext cx="43011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/>
              <a:t>最新地图页面展示</a:t>
            </a:r>
            <a:endParaRPr lang="zh-CN" altLang="en-US" sz="40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764704"/>
            <a:ext cx="7524328" cy="37065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4410211"/>
            <a:ext cx="7524328" cy="234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517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333" y="1628800"/>
            <a:ext cx="9154501" cy="4536504"/>
          </a:xfrm>
          <a:prstGeom prst="rect">
            <a:avLst/>
          </a:prstGeom>
        </p:spPr>
      </p:pic>
      <p:sp>
        <p:nvSpPr>
          <p:cNvPr id="6" name="TextBox 1"/>
          <p:cNvSpPr txBox="1"/>
          <p:nvPr/>
        </p:nvSpPr>
        <p:spPr>
          <a:xfrm>
            <a:off x="2051720" y="404664"/>
            <a:ext cx="53303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/>
              <a:t>新增学生常用页面展示</a:t>
            </a:r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56109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3" y="1556792"/>
            <a:ext cx="9130405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86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23728" y="2759344"/>
            <a:ext cx="481574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b="1" dirty="0" smtClean="0">
                <a:latin typeface="MingLiU" pitchFamily="49" charset="-120"/>
                <a:ea typeface="MingLiU" pitchFamily="49" charset="-120"/>
              </a:rPr>
              <a:t>Thank you</a:t>
            </a:r>
            <a:endParaRPr lang="zh-CN" altLang="en-US" sz="8000" b="1" dirty="0">
              <a:latin typeface="MingLiU" pitchFamily="49" charset="-120"/>
              <a:ea typeface="MingLiU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4891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96752"/>
            <a:ext cx="9144000" cy="5408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35896" y="188640"/>
            <a:ext cx="17347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 smtClean="0"/>
              <a:t>首</a:t>
            </a:r>
            <a:r>
              <a:rPr lang="zh-CN" altLang="en-US" sz="4800" b="1" dirty="0" smtClean="0"/>
              <a:t>页</a:t>
            </a:r>
            <a:r>
              <a:rPr lang="en-US" altLang="zh-CN" sz="4800" b="1" dirty="0" smtClean="0"/>
              <a:t>1</a:t>
            </a:r>
            <a:endParaRPr lang="zh-CN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31406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4784"/>
            <a:ext cx="8964488" cy="5180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14859" y="260648"/>
            <a:ext cx="17347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 smtClean="0"/>
              <a:t>首页</a:t>
            </a:r>
            <a:r>
              <a:rPr lang="en-US" altLang="zh-CN" sz="4800" b="1" dirty="0" smtClean="0"/>
              <a:t>2</a:t>
            </a:r>
            <a:endParaRPr lang="zh-CN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8958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88640"/>
            <a:ext cx="9144000" cy="6669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674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700"/>
            <a:ext cx="9144000" cy="6591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49184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771800" y="94511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002060"/>
                </a:solidFill>
                <a:latin typeface="+mj-ea"/>
                <a:ea typeface="+mj-ea"/>
              </a:rPr>
              <a:t>最新首页设计</a:t>
            </a:r>
            <a:endParaRPr lang="zh-CN" altLang="en-US" sz="4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63886" y="1071288"/>
            <a:ext cx="5493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添加了图片自动滚动的效果，以展示校园的特色场景</a:t>
            </a:r>
            <a:endParaRPr lang="zh-CN" altLang="en-US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44407"/>
            <a:ext cx="9144000" cy="221359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75" y="1440620"/>
            <a:ext cx="9144000" cy="320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2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996952"/>
            <a:ext cx="9143999" cy="2376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605710" y="332656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 smtClean="0"/>
              <a:t>部分页面展示</a:t>
            </a:r>
            <a:endParaRPr lang="zh-CN" altLang="en-US" sz="4800" b="1" dirty="0"/>
          </a:p>
        </p:txBody>
      </p:sp>
      <p:sp>
        <p:nvSpPr>
          <p:cNvPr id="4" name="TextBox 1"/>
          <p:cNvSpPr txBox="1"/>
          <p:nvPr/>
        </p:nvSpPr>
        <p:spPr>
          <a:xfrm>
            <a:off x="251520" y="1372417"/>
            <a:ext cx="14734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/>
              <a:t>社团</a:t>
            </a:r>
            <a:r>
              <a:rPr lang="en-US" altLang="zh-CN" sz="4000" b="1" dirty="0" smtClean="0"/>
              <a:t>1</a:t>
            </a:r>
            <a:endParaRPr lang="zh-CN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13247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25967" y="200834"/>
            <a:ext cx="43011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/>
              <a:t>最新社团页面展示</a:t>
            </a:r>
            <a:endParaRPr lang="zh-CN" altLang="en-US" sz="40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135" y="908720"/>
            <a:ext cx="7364842" cy="335959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61" y="4222593"/>
            <a:ext cx="7344816" cy="255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22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17526"/>
            <a:ext cx="9144000" cy="5540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3704615" y="332656"/>
            <a:ext cx="17347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 smtClean="0"/>
              <a:t>地图</a:t>
            </a:r>
            <a:r>
              <a:rPr lang="en-US" altLang="zh-CN" sz="4800" b="1" dirty="0" smtClean="0"/>
              <a:t>1</a:t>
            </a:r>
            <a:endParaRPr lang="zh-CN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83078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84</Words>
  <Application>Microsoft Office PowerPoint</Application>
  <PresentationFormat>全屏显示(4:3)</PresentationFormat>
  <Paragraphs>13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MingLiU</vt:lpstr>
      <vt:lpstr>宋体</vt:lpstr>
      <vt:lpstr>Arial</vt:lpstr>
      <vt:lpstr>Calibri</vt:lpstr>
      <vt:lpstr>Office 主题​​</vt:lpstr>
      <vt:lpstr>广商检索页面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Internet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广商检索页面</dc:title>
  <dc:creator>Internet</dc:creator>
  <cp:lastModifiedBy>admin</cp:lastModifiedBy>
  <cp:revision>12</cp:revision>
  <dcterms:created xsi:type="dcterms:W3CDTF">2016-06-21T13:24:51Z</dcterms:created>
  <dcterms:modified xsi:type="dcterms:W3CDTF">2016-06-22T00:52:28Z</dcterms:modified>
</cp:coreProperties>
</file>

<file path=docProps/thumbnail.jpeg>
</file>